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438912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p:scale>
          <a:sx n="58" d="100"/>
          <a:sy n="58" d="100"/>
        </p:scale>
        <p:origin x="-1392" y="-74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wrap="square" lIns="91425" tIns="91425" rIns="91425" bIns="91425" anchor="t" anchorCtr="0"/>
          <a:lstStyle>
            <a:lvl1pPr marL="0" marR="0" lvl="0" indent="0" algn="r" rtl="0">
              <a:lnSpc>
                <a:spcPct val="100000"/>
              </a:lnSpc>
              <a:spcBef>
                <a:spcPts val="0"/>
              </a:spcBef>
              <a:spcAft>
                <a:spcPts val="0"/>
              </a:spcAft>
              <a:buClr>
                <a:srgbClr val="000000"/>
              </a:buClr>
              <a:buSzPct val="116666"/>
              <a:buFont typeface="Arial"/>
              <a:buNone/>
              <a:defRPr sz="12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marL="0" marR="0" lvl="0" indent="0" algn="l" rtl="0">
              <a:spcBef>
                <a:spcPts val="0"/>
              </a:spcBef>
              <a:buSzPct val="77777"/>
              <a:buFont typeface="Arial"/>
              <a:buChar char="●"/>
              <a:defRPr sz="1800" b="0" i="0" u="none" strike="noStrike" cap="none"/>
            </a:lvl1pPr>
            <a:lvl2pPr marL="457200" marR="0" lvl="1" indent="0" algn="l" rtl="0">
              <a:spcBef>
                <a:spcPts val="0"/>
              </a:spcBef>
              <a:buSzPct val="77777"/>
              <a:buFont typeface="Arial"/>
              <a:buChar char="○"/>
              <a:defRPr sz="1800" b="0" i="0" u="none" strike="noStrike" cap="none"/>
            </a:lvl2pPr>
            <a:lvl3pPr marL="914400" marR="0" lvl="2" indent="0" algn="l" rtl="0">
              <a:spcBef>
                <a:spcPts val="0"/>
              </a:spcBef>
              <a:buSzPct val="77777"/>
              <a:buFont typeface="Arial"/>
              <a:buChar char="■"/>
              <a:defRPr sz="1800" b="0" i="0" u="none" strike="noStrike" cap="none"/>
            </a:lvl3pPr>
            <a:lvl4pPr marL="1371600" marR="0" lvl="3" indent="0" algn="l" rtl="0">
              <a:spcBef>
                <a:spcPts val="0"/>
              </a:spcBef>
              <a:buSzPct val="77777"/>
              <a:buFont typeface="Arial"/>
              <a:buChar char="●"/>
              <a:defRPr sz="1800" b="0" i="0" u="none" strike="noStrike" cap="none"/>
            </a:lvl4pPr>
            <a:lvl5pPr marL="1828800" marR="0" lvl="4" indent="0" algn="l" rtl="0">
              <a:spcBef>
                <a:spcPts val="0"/>
              </a:spcBef>
              <a:buSzPct val="77777"/>
              <a:buFont typeface="Arial"/>
              <a:buChar char="○"/>
              <a:defRPr sz="1800" b="0" i="0" u="none" strike="noStrike" cap="none"/>
            </a:lvl5pPr>
            <a:lvl6pPr marL="2286000" marR="0" lvl="5" indent="0" algn="l" rtl="0">
              <a:spcBef>
                <a:spcPts val="0"/>
              </a:spcBef>
              <a:buSzPct val="77777"/>
              <a:buFont typeface="Arial"/>
              <a:buChar char="■"/>
              <a:defRPr sz="1800" b="0" i="0" u="none" strike="noStrike" cap="none"/>
            </a:lvl6pPr>
            <a:lvl7pPr marL="2743200" marR="0" lvl="6" indent="0" algn="l" rtl="0">
              <a:spcBef>
                <a:spcPts val="0"/>
              </a:spcBef>
              <a:buSzPct val="77777"/>
              <a:buFont typeface="Arial"/>
              <a:buChar char="●"/>
              <a:defRPr sz="1800" b="0" i="0" u="none" strike="noStrike" cap="none"/>
            </a:lvl7pPr>
            <a:lvl8pPr marL="3200400" marR="0" lvl="7" indent="0" algn="l" rtl="0">
              <a:spcBef>
                <a:spcPts val="0"/>
              </a:spcBef>
              <a:buSzPct val="77777"/>
              <a:buFont typeface="Arial"/>
              <a:buChar char="○"/>
              <a:defRPr sz="1800" b="0" i="0" u="none" strike="noStrike" cap="none"/>
            </a:lvl8pPr>
            <a:lvl9pPr marL="3657600" marR="0" lvl="8" indent="0" algn="l" rtl="0">
              <a:spcBef>
                <a:spcPts val="0"/>
              </a:spcBef>
              <a:buSzPct val="77777"/>
              <a:buFont typeface="Arial"/>
              <a:buChar char="■"/>
              <a:defRPr sz="1800" b="0" i="0" u="none" strike="noStrike" cap="none"/>
            </a:lvl9pPr>
          </a:lstStyle>
          <a:p>
            <a:endParaRPr/>
          </a:p>
        </p:txBody>
      </p:sp>
      <p:sp>
        <p:nvSpPr>
          <p:cNvPr id="7" name="Shape 7"/>
          <p:cNvSpPr txBox="1">
            <a:spLocks noGrp="1"/>
          </p:cNvSpPr>
          <p:nvPr>
            <p:ph type="ftr" idx="11"/>
          </p:nvPr>
        </p:nvSpPr>
        <p:spPr>
          <a:xfrm>
            <a:off x="0" y="8685211"/>
            <a:ext cx="2971799" cy="4572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SzPct val="25000"/>
              <a:buFont typeface="Arial"/>
              <a:buNone/>
              <a:defRPr sz="84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1"/>
            <a:ext cx="2971799" cy="457200"/>
          </a:xfrm>
          <a:prstGeom prst="rect">
            <a:avLst/>
          </a:prstGeom>
          <a:noFill/>
          <a:ln>
            <a:noFill/>
          </a:ln>
        </p:spPr>
        <p:txBody>
          <a:bodyPr wrap="square"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lang="en-US"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Font typeface="Arial"/>
              <a:buNone/>
            </a:pPr>
            <a:endParaRPr sz="1800" b="0" i="0" u="none" strike="noStrike" cap="none" dirty="0"/>
          </a:p>
        </p:txBody>
      </p:sp>
      <p:sp>
        <p:nvSpPr>
          <p:cNvPr id="87" name="Shape 87"/>
          <p:cNvSpPr txBox="1"/>
          <p:nvPr/>
        </p:nvSpPr>
        <p:spPr>
          <a:xfrm>
            <a:off x="3884612" y="8685211"/>
            <a:ext cx="2971799" cy="457200"/>
          </a:xfrm>
          <a:prstGeom prst="rect">
            <a:avLst/>
          </a:prstGeom>
          <a:noFill/>
          <a:ln>
            <a:noFill/>
          </a:ln>
        </p:spPr>
        <p:txBody>
          <a:bodyPr wrap="square"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1</a:t>
            </a:fld>
            <a:endParaRPr lang="en-US" sz="12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1646236" y="10242550"/>
            <a:ext cx="29627512" cy="28963938"/>
          </a:xfrm>
          <a:prstGeom prst="rect">
            <a:avLst/>
          </a:prstGeom>
          <a:noFill/>
          <a:ln>
            <a:noFill/>
          </a:ln>
        </p:spPr>
        <p:txBody>
          <a:bodyPr wrap="square"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9358" y="13635320"/>
            <a:ext cx="27979686" cy="9408458"/>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subTitle" idx="1"/>
          </p:nvPr>
        </p:nvSpPr>
        <p:spPr>
          <a:xfrm>
            <a:off x="4937523" y="24872580"/>
            <a:ext cx="23043355" cy="11214847"/>
          </a:xfrm>
          <a:prstGeom prst="rect">
            <a:avLst/>
          </a:prstGeom>
          <a:noFill/>
          <a:ln>
            <a:noFill/>
          </a:ln>
        </p:spPr>
        <p:txBody>
          <a:bodyPr wrap="square" lIns="91425" tIns="91425" rIns="91425" bIns="91425" anchor="t" anchorCtr="0"/>
          <a:lstStyle>
            <a:lvl1pPr marL="0" marR="0" lvl="0" indent="0" algn="ctr" rtl="0">
              <a:lnSpc>
                <a:spcPct val="100000"/>
              </a:lnSpc>
              <a:spcBef>
                <a:spcPts val="3000"/>
              </a:spcBef>
              <a:spcAft>
                <a:spcPts val="0"/>
              </a:spcAft>
              <a:buClr>
                <a:schemeClr val="dk1"/>
              </a:buClr>
              <a:buSzPct val="100000"/>
              <a:buFont typeface="Arial"/>
              <a:buNone/>
              <a:defRPr sz="15000" b="0" i="0" u="none" strike="noStrike" cap="none">
                <a:solidFill>
                  <a:schemeClr val="dk1"/>
                </a:solidFill>
                <a:latin typeface="Arial"/>
                <a:ea typeface="Arial"/>
                <a:cs typeface="Arial"/>
                <a:sym typeface="Arial"/>
              </a:defRPr>
            </a:lvl1pPr>
            <a:lvl2pPr marL="457200" marR="0" lvl="1" indent="0" algn="ctr" rtl="0">
              <a:lnSpc>
                <a:spcPct val="100000"/>
              </a:lnSpc>
              <a:spcBef>
                <a:spcPts val="2620"/>
              </a:spcBef>
              <a:spcAft>
                <a:spcPts val="0"/>
              </a:spcAft>
              <a:buClr>
                <a:schemeClr val="dk1"/>
              </a:buClr>
              <a:buSzPct val="100000"/>
              <a:buFont typeface="Arial"/>
              <a:buNone/>
              <a:defRPr sz="13100" b="0" i="0" u="none" strike="noStrike" cap="none">
                <a:solidFill>
                  <a:schemeClr val="dk1"/>
                </a:solidFill>
                <a:latin typeface="Arial"/>
                <a:ea typeface="Arial"/>
                <a:cs typeface="Arial"/>
                <a:sym typeface="Arial"/>
              </a:defRPr>
            </a:lvl2pPr>
            <a:lvl3pPr marL="914400" marR="0" lvl="2" indent="0" algn="ctr" rtl="0">
              <a:lnSpc>
                <a:spcPct val="100000"/>
              </a:lnSpc>
              <a:spcBef>
                <a:spcPts val="2240"/>
              </a:spcBef>
              <a:spcAft>
                <a:spcPts val="0"/>
              </a:spcAft>
              <a:buClr>
                <a:schemeClr val="dk1"/>
              </a:buClr>
              <a:buSzPct val="100000"/>
              <a:buFont typeface="Arial"/>
              <a:buNone/>
              <a:defRPr sz="11200" b="0" i="0" u="none" strike="noStrike" cap="none">
                <a:solidFill>
                  <a:schemeClr val="dk1"/>
                </a:solidFill>
                <a:latin typeface="Arial"/>
                <a:ea typeface="Arial"/>
                <a:cs typeface="Arial"/>
                <a:sym typeface="Arial"/>
              </a:defRPr>
            </a:lvl3pPr>
            <a:lvl4pPr marL="1371600" marR="0" lvl="3"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4pPr>
            <a:lvl5pPr marL="1828800" marR="0" lvl="4"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5pPr>
            <a:lvl6pPr marL="2286000" marR="0" lvl="5"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6pPr>
            <a:lvl7pPr marL="2743200" marR="0" lvl="6"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7pPr>
            <a:lvl8pPr marL="3200400" marR="0" lvl="7"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8pPr>
            <a:lvl9pPr marL="3657600" marR="0" lvl="8" indent="0" algn="ctr" rtl="0">
              <a:lnSpc>
                <a:spcPct val="100000"/>
              </a:lnSpc>
              <a:spcBef>
                <a:spcPts val="1880"/>
              </a:spcBef>
              <a:spcAft>
                <a:spcPts val="0"/>
              </a:spcAft>
              <a:buClr>
                <a:schemeClr val="dk1"/>
              </a:buClr>
              <a:buSzPct val="100000"/>
              <a:buFont typeface="Arial"/>
              <a:buNone/>
              <a:defRPr sz="94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rot="5400000">
            <a:off x="8844489" y="16778673"/>
            <a:ext cx="37450058" cy="7406877"/>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21" name="Shape 21"/>
          <p:cNvSpPr txBox="1">
            <a:spLocks noGrp="1"/>
          </p:cNvSpPr>
          <p:nvPr>
            <p:ph type="body" idx="1"/>
          </p:nvPr>
        </p:nvSpPr>
        <p:spPr>
          <a:xfrm rot="5400000">
            <a:off x="-6026415" y="9428945"/>
            <a:ext cx="37450058" cy="22106335"/>
          </a:xfrm>
          <a:prstGeom prst="rect">
            <a:avLst/>
          </a:prstGeom>
          <a:noFill/>
          <a:ln>
            <a:noFill/>
          </a:ln>
        </p:spPr>
        <p:txBody>
          <a:bodyPr wrap="square"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27" name="Shape 27"/>
          <p:cNvSpPr txBox="1">
            <a:spLocks noGrp="1"/>
          </p:cNvSpPr>
          <p:nvPr>
            <p:ph type="body" idx="1"/>
          </p:nvPr>
        </p:nvSpPr>
        <p:spPr>
          <a:xfrm rot="5400000">
            <a:off x="1978025" y="9910762"/>
            <a:ext cx="28963938" cy="29627512"/>
          </a:xfrm>
          <a:prstGeom prst="rect">
            <a:avLst/>
          </a:prstGeom>
          <a:noFill/>
          <a:ln>
            <a:noFill/>
          </a:ln>
        </p:spPr>
        <p:txBody>
          <a:bodyPr wrap="square"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451998" y="30724288"/>
            <a:ext cx="19751276" cy="3626223"/>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SzPct val="70000"/>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33" name="Shape 33"/>
          <p:cNvSpPr>
            <a:spLocks noGrp="1"/>
          </p:cNvSpPr>
          <p:nvPr>
            <p:ph type="pic" idx="2"/>
          </p:nvPr>
        </p:nvSpPr>
        <p:spPr>
          <a:xfrm>
            <a:off x="6451998" y="3922058"/>
            <a:ext cx="19751276" cy="26333825"/>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43750"/>
              <a:buFont typeface="Arial"/>
              <a:buNone/>
              <a:defRPr sz="3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50000"/>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58333"/>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SzPct val="70000"/>
              <a:buFont typeface="Arial"/>
              <a:buNone/>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1"/>
          </p:nvPr>
        </p:nvSpPr>
        <p:spPr>
          <a:xfrm>
            <a:off x="6451998" y="34350513"/>
            <a:ext cx="19751276" cy="5152464"/>
          </a:xfrm>
          <a:prstGeom prst="rect">
            <a:avLst/>
          </a:prstGeom>
          <a:noFill/>
          <a:ln>
            <a:noFill/>
          </a:ln>
        </p:spPr>
        <p:txBody>
          <a:bodyPr wrap="square" lIns="91425" tIns="91425" rIns="91425" bIns="91425" anchor="t" anchorCtr="0"/>
          <a:lstStyle>
            <a:lvl1pPr marL="0" marR="0" lvl="0"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SzPct val="400000"/>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SzPct val="400000"/>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645444" y="1748117"/>
            <a:ext cx="10829926" cy="7436224"/>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SzPct val="70000"/>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body" idx="1"/>
          </p:nvPr>
        </p:nvSpPr>
        <p:spPr>
          <a:xfrm>
            <a:off x="12870656" y="1748117"/>
            <a:ext cx="18402298" cy="37459024"/>
          </a:xfrm>
          <a:prstGeom prst="rect">
            <a:avLst/>
          </a:prstGeom>
          <a:noFill/>
          <a:ln>
            <a:noFill/>
          </a:ln>
        </p:spPr>
        <p:txBody>
          <a:bodyPr wrap="square" lIns="91425" tIns="91425" rIns="91425" bIns="91425" anchor="t" anchorCtr="0"/>
          <a:lstStyle>
            <a:lvl1pPr marL="1606550" marR="0" lvl="0" indent="-1200150" algn="l" rtl="0">
              <a:lnSpc>
                <a:spcPct val="100000"/>
              </a:lnSpc>
              <a:spcBef>
                <a:spcPts val="640"/>
              </a:spcBef>
              <a:spcAft>
                <a:spcPts val="0"/>
              </a:spcAft>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3481388" marR="0" lvl="1" indent="-992187"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5356225" marR="0" lvl="2" indent="-771525"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7497763" marR="0" lvl="3" indent="-817563"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9640888" marR="0" lvl="4"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10098088" marR="0" lvl="5"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10555288" marR="0" lvl="6"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11012488" marR="0" lvl="7"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11469688" marR="0" lvl="8"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1645444" y="9184340"/>
            <a:ext cx="10829926" cy="30022799"/>
          </a:xfrm>
          <a:prstGeom prst="rect">
            <a:avLst/>
          </a:prstGeom>
          <a:noFill/>
          <a:ln>
            <a:noFill/>
          </a:ln>
        </p:spPr>
        <p:txBody>
          <a:bodyPr wrap="square" lIns="91425" tIns="91425" rIns="91425" bIns="91425" anchor="t" anchorCtr="0"/>
          <a:lstStyle>
            <a:lvl1pPr marL="0" marR="0" lvl="0"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SzPct val="400000"/>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SzPct val="400000"/>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SzPct val="400000"/>
              <a:buFont typeface="Arial"/>
              <a:buNone/>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1645443" y="9825317"/>
            <a:ext cx="14544675" cy="4094629"/>
          </a:xfrm>
          <a:prstGeom prst="rect">
            <a:avLst/>
          </a:prstGeom>
          <a:noFill/>
          <a:ln>
            <a:noFill/>
          </a:ln>
        </p:spPr>
        <p:txBody>
          <a:bodyPr wrap="square" lIns="91425" tIns="91425" rIns="91425" bIns="91425" anchor="b" anchorCtr="0"/>
          <a:lstStyle>
            <a:lvl1pPr marL="0" marR="0" lvl="0" indent="0" algn="l" rtl="0">
              <a:lnSpc>
                <a:spcPct val="100000"/>
              </a:lnSpc>
              <a:spcBef>
                <a:spcPts val="480"/>
              </a:spcBef>
              <a:spcAft>
                <a:spcPts val="0"/>
              </a:spcAft>
              <a:buClr>
                <a:schemeClr val="dk1"/>
              </a:buClr>
              <a:buSzPct val="400000"/>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SzPct val="400000"/>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SzPct val="400000"/>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1645443" y="13919948"/>
            <a:ext cx="14544675" cy="25287194"/>
          </a:xfrm>
          <a:prstGeom prst="rect">
            <a:avLst/>
          </a:prstGeom>
          <a:noFill/>
          <a:ln>
            <a:noFill/>
          </a:ln>
        </p:spPr>
        <p:txBody>
          <a:bodyPr wrap="square"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16722328" y="9825317"/>
            <a:ext cx="14550628" cy="4094629"/>
          </a:xfrm>
          <a:prstGeom prst="rect">
            <a:avLst/>
          </a:prstGeom>
          <a:noFill/>
          <a:ln>
            <a:noFill/>
          </a:ln>
        </p:spPr>
        <p:txBody>
          <a:bodyPr wrap="square" lIns="91425" tIns="91425" rIns="91425" bIns="91425" anchor="b" anchorCtr="0"/>
          <a:lstStyle>
            <a:lvl1pPr marL="0" marR="0" lvl="0" indent="0" algn="l" rtl="0">
              <a:lnSpc>
                <a:spcPct val="100000"/>
              </a:lnSpc>
              <a:spcBef>
                <a:spcPts val="480"/>
              </a:spcBef>
              <a:spcAft>
                <a:spcPts val="0"/>
              </a:spcAft>
              <a:buClr>
                <a:schemeClr val="dk1"/>
              </a:buClr>
              <a:buSzPct val="400000"/>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SzPct val="400000"/>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SzPct val="400000"/>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SzPct val="400000"/>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16722328" y="13919948"/>
            <a:ext cx="14550628" cy="25287194"/>
          </a:xfrm>
          <a:prstGeom prst="rect">
            <a:avLst/>
          </a:prstGeom>
          <a:noFill/>
          <a:ln>
            <a:noFill/>
          </a:ln>
        </p:spPr>
        <p:txBody>
          <a:bodyPr wrap="square"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body" idx="1"/>
          </p:nvPr>
        </p:nvSpPr>
        <p:spPr>
          <a:xfrm>
            <a:off x="1645444" y="10242177"/>
            <a:ext cx="14756606" cy="28964965"/>
          </a:xfrm>
          <a:prstGeom prst="rect">
            <a:avLst/>
          </a:prstGeom>
          <a:noFill/>
          <a:ln>
            <a:noFill/>
          </a:ln>
        </p:spPr>
        <p:txBody>
          <a:bodyPr wrap="square"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16516352" y="10242177"/>
            <a:ext cx="14756606" cy="28964965"/>
          </a:xfrm>
          <a:prstGeom prst="rect">
            <a:avLst/>
          </a:prstGeom>
          <a:noFill/>
          <a:ln>
            <a:noFill/>
          </a:ln>
        </p:spPr>
        <p:txBody>
          <a:bodyPr wrap="square"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5" y="28205209"/>
            <a:ext cx="27980879" cy="8715934"/>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35000"/>
              <a:buFont typeface="Arial"/>
              <a:buNone/>
              <a:defRPr sz="4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68" name="Shape 68"/>
          <p:cNvSpPr txBox="1">
            <a:spLocks noGrp="1"/>
          </p:cNvSpPr>
          <p:nvPr>
            <p:ph type="body" idx="1"/>
          </p:nvPr>
        </p:nvSpPr>
        <p:spPr>
          <a:xfrm>
            <a:off x="2600325" y="18604006"/>
            <a:ext cx="27980879" cy="9601200"/>
          </a:xfrm>
          <a:prstGeom prst="rect">
            <a:avLst/>
          </a:prstGeom>
          <a:noFill/>
          <a:ln>
            <a:noFill/>
          </a:ln>
        </p:spPr>
        <p:txBody>
          <a:bodyPr wrap="square" lIns="91425" tIns="91425" rIns="91425" bIns="91425" anchor="b" anchorCtr="0"/>
          <a:lstStyle>
            <a:lvl1pPr marL="0" marR="0" lvl="0" indent="0" algn="l" rtl="0">
              <a:lnSpc>
                <a:spcPct val="100000"/>
              </a:lnSpc>
              <a:spcBef>
                <a:spcPts val="400"/>
              </a:spcBef>
              <a:spcAft>
                <a:spcPts val="0"/>
              </a:spcAft>
              <a:buClr>
                <a:schemeClr val="dk1"/>
              </a:buClr>
              <a:buSzPct val="400000"/>
              <a:buFont typeface="Arial"/>
              <a:buNone/>
              <a:defRPr sz="2000" b="0" i="0" u="none" strike="noStrike" cap="none">
                <a:solidFill>
                  <a:schemeClr val="dk1"/>
                </a:solidFill>
                <a:latin typeface="Arial"/>
                <a:ea typeface="Arial"/>
                <a:cs typeface="Arial"/>
                <a:sym typeface="Arial"/>
              </a:defRPr>
            </a:lvl1pPr>
            <a:lvl2pPr marL="457200" marR="0" lvl="1" indent="0" algn="l" rtl="0">
              <a:lnSpc>
                <a:spcPct val="100000"/>
              </a:lnSpc>
              <a:spcBef>
                <a:spcPts val="360"/>
              </a:spcBef>
              <a:spcAft>
                <a:spcPts val="0"/>
              </a:spcAft>
              <a:buClr>
                <a:schemeClr val="dk1"/>
              </a:buClr>
              <a:buSzPct val="400000"/>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320"/>
              </a:spcBef>
              <a:spcAft>
                <a:spcPts val="0"/>
              </a:spcAft>
              <a:buClr>
                <a:schemeClr val="dk1"/>
              </a:buClr>
              <a:buSzPct val="400000"/>
              <a:buFont typeface="Arial"/>
              <a:buNone/>
              <a:defRPr sz="1600" b="0" i="0" u="none" strike="noStrike" cap="none">
                <a:solidFill>
                  <a:schemeClr val="dk1"/>
                </a:solidFill>
                <a:latin typeface="Arial"/>
                <a:ea typeface="Arial"/>
                <a:cs typeface="Arial"/>
                <a:sym typeface="Arial"/>
              </a:defRPr>
            </a:lvl3pPr>
            <a:lvl4pPr marL="1371600" marR="0" lvl="3"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4pPr>
            <a:lvl5pPr marL="1828800" marR="0" lvl="4"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5pPr>
            <a:lvl6pPr marL="2286000" marR="0" lvl="5"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6pPr>
            <a:lvl7pPr marL="2743200" marR="0" lvl="6"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7pPr>
            <a:lvl8pPr marL="3200400" marR="0" lvl="7"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8pPr>
            <a:lvl9pPr marL="3657600" marR="0" lvl="8" indent="0" algn="l" rtl="0">
              <a:lnSpc>
                <a:spcPct val="100000"/>
              </a:lnSpc>
              <a:spcBef>
                <a:spcPts val="280"/>
              </a:spcBef>
              <a:spcAft>
                <a:spcPts val="0"/>
              </a:spcAft>
              <a:buClr>
                <a:schemeClr val="dk1"/>
              </a:buClr>
              <a:buSzPct val="400000"/>
              <a:buFont typeface="Arial"/>
              <a:buNone/>
              <a:defRPr sz="14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1757361"/>
            <a:ext cx="29627512" cy="73152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SzPct val="25000"/>
              <a:buFont typeface="Arial"/>
              <a:buNone/>
              <a:defRPr sz="206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1646236" y="10242550"/>
            <a:ext cx="29627512" cy="28963938"/>
          </a:xfrm>
          <a:prstGeom prst="rect">
            <a:avLst/>
          </a:prstGeom>
          <a:noFill/>
          <a:ln>
            <a:noFill/>
          </a:ln>
        </p:spPr>
        <p:txBody>
          <a:bodyPr wrap="square"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1644650" y="39968488"/>
            <a:ext cx="7681911"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39968488"/>
            <a:ext cx="10425112" cy="3048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SzPct val="25000"/>
              <a:buFont typeface="Arial"/>
              <a:buNone/>
              <a:defRPr sz="84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8" y="39968488"/>
            <a:ext cx="7681911" cy="3048000"/>
          </a:xfrm>
          <a:prstGeom prst="rect">
            <a:avLst/>
          </a:prstGeom>
          <a:noFill/>
          <a:ln>
            <a:noFill/>
          </a:ln>
        </p:spPr>
        <p:txBody>
          <a:bodyPr wrap="square"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26" Type="http://schemas.openxmlformats.org/officeDocument/2006/relationships/image" Target="../media/image24.gif"/><Relationship Id="rId39" Type="http://schemas.openxmlformats.org/officeDocument/2006/relationships/image" Target="../media/image37.png"/><Relationship Id="rId3" Type="http://schemas.openxmlformats.org/officeDocument/2006/relationships/image" Target="../media/image1.png"/><Relationship Id="rId21" Type="http://schemas.openxmlformats.org/officeDocument/2006/relationships/image" Target="../media/image19.png"/><Relationship Id="rId34" Type="http://schemas.openxmlformats.org/officeDocument/2006/relationships/image" Target="../media/image32.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png"/><Relationship Id="rId33" Type="http://schemas.openxmlformats.org/officeDocument/2006/relationships/image" Target="../media/image31.png"/><Relationship Id="rId38" Type="http://schemas.openxmlformats.org/officeDocument/2006/relationships/image" Target="../media/image36.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29"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2.png"/><Relationship Id="rId32" Type="http://schemas.openxmlformats.org/officeDocument/2006/relationships/image" Target="../media/image30.png"/><Relationship Id="rId37" Type="http://schemas.openxmlformats.org/officeDocument/2006/relationships/image" Target="../media/image35.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28" Type="http://schemas.openxmlformats.org/officeDocument/2006/relationships/image" Target="../media/image26.png"/><Relationship Id="rId36" Type="http://schemas.openxmlformats.org/officeDocument/2006/relationships/image" Target="../media/image34.png"/><Relationship Id="rId10" Type="http://schemas.openxmlformats.org/officeDocument/2006/relationships/image" Target="../media/image8.png"/><Relationship Id="rId19" Type="http://schemas.openxmlformats.org/officeDocument/2006/relationships/image" Target="../media/image17.png"/><Relationship Id="rId31" Type="http://schemas.openxmlformats.org/officeDocument/2006/relationships/image" Target="../media/image29.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 Id="rId27" Type="http://schemas.openxmlformats.org/officeDocument/2006/relationships/image" Target="../media/image25.png"/><Relationship Id="rId30" Type="http://schemas.openxmlformats.org/officeDocument/2006/relationships/image" Target="../media/image28.png"/><Relationship Id="rId35"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Shape 89"/>
          <p:cNvSpPr txBox="1"/>
          <p:nvPr/>
        </p:nvSpPr>
        <p:spPr>
          <a:xfrm>
            <a:off x="9102456" y="2161567"/>
            <a:ext cx="15304990" cy="1214677"/>
          </a:xfrm>
          <a:prstGeom prst="rect">
            <a:avLst/>
          </a:prstGeom>
          <a:noFill/>
          <a:ln>
            <a:noFill/>
          </a:ln>
        </p:spPr>
        <p:txBody>
          <a:bodyPr wrap="square"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7200" b="1" dirty="0">
                <a:solidFill>
                  <a:schemeClr val="dk1"/>
                </a:solidFill>
                <a:latin typeface="Times New Roman"/>
                <a:ea typeface="Times New Roman"/>
                <a:cs typeface="Times New Roman"/>
                <a:sym typeface="Times New Roman"/>
              </a:rPr>
              <a:t>VIP Senior Project, 2017</a:t>
            </a:r>
            <a:r>
              <a:rPr lang="en-US" sz="7200" b="1" i="0" u="none" strike="noStrike" cap="none" dirty="0">
                <a:solidFill>
                  <a:schemeClr val="dk1"/>
                </a:solidFill>
                <a:latin typeface="Times New Roman"/>
                <a:ea typeface="Times New Roman"/>
                <a:cs typeface="Times New Roman"/>
                <a:sym typeface="Times New Roman"/>
              </a:rPr>
              <a:t>, </a:t>
            </a:r>
            <a:r>
              <a:rPr lang="en-US" sz="7200" b="1" dirty="0">
                <a:solidFill>
                  <a:schemeClr val="dk1"/>
                </a:solidFill>
                <a:latin typeface="Times New Roman"/>
                <a:ea typeface="Times New Roman"/>
                <a:cs typeface="Times New Roman"/>
                <a:sym typeface="Times New Roman"/>
              </a:rPr>
              <a:t>Fall</a:t>
            </a:r>
          </a:p>
        </p:txBody>
      </p:sp>
      <p:sp>
        <p:nvSpPr>
          <p:cNvPr id="90" name="Shape 90"/>
          <p:cNvSpPr txBox="1"/>
          <p:nvPr/>
        </p:nvSpPr>
        <p:spPr>
          <a:xfrm>
            <a:off x="6567486" y="2590800"/>
            <a:ext cx="19797600" cy="2452800"/>
          </a:xfrm>
          <a:prstGeom prst="rect">
            <a:avLst/>
          </a:prstGeom>
          <a:noFill/>
          <a:ln>
            <a:noFill/>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33CC"/>
              </a:buClr>
              <a:buSzPct val="25000"/>
              <a:buFont typeface="Arial"/>
              <a:buNone/>
            </a:pPr>
            <a:r>
              <a:rPr lang="en-US" sz="6000" b="1" dirty="0">
                <a:solidFill>
                  <a:srgbClr val="3333CC"/>
                </a:solidFill>
              </a:rPr>
              <a:t>AR-VR-VE for Computer Science Education 1.0</a:t>
            </a:r>
            <a:endParaRPr lang="en-US" sz="6000" b="1" i="0" u="none" strike="noStrike" cap="none" dirty="0">
              <a:solidFill>
                <a:srgbClr val="3333CC"/>
              </a:solidFill>
              <a:latin typeface="Arial"/>
              <a:ea typeface="Arial"/>
              <a:cs typeface="Arial"/>
              <a:sym typeface="Arial"/>
            </a:endParaRPr>
          </a:p>
          <a:p>
            <a:pPr marL="0" marR="0" lvl="0" indent="0" algn="ctr" rtl="0">
              <a:lnSpc>
                <a:spcPct val="100000"/>
              </a:lnSpc>
              <a:spcBef>
                <a:spcPts val="0"/>
              </a:spcBef>
              <a:spcAft>
                <a:spcPts val="0"/>
              </a:spcAft>
              <a:buClr>
                <a:srgbClr val="3333CC"/>
              </a:buClr>
              <a:buSzPct val="25000"/>
              <a:buFont typeface="Arial"/>
              <a:buNone/>
            </a:pPr>
            <a:r>
              <a:rPr lang="en-US" sz="3500" b="1" i="0" u="none" strike="noStrike" cap="none" dirty="0">
                <a:solidFill>
                  <a:srgbClr val="3333CC"/>
                </a:solidFill>
                <a:latin typeface="Arial"/>
                <a:ea typeface="Arial"/>
                <a:cs typeface="Arial"/>
                <a:sym typeface="Arial"/>
              </a:rPr>
              <a:t>Student: </a:t>
            </a:r>
            <a:r>
              <a:rPr lang="en-US" sz="3500" dirty="0">
                <a:solidFill>
                  <a:srgbClr val="3333CC"/>
                </a:solidFill>
              </a:rPr>
              <a:t>Filip Klepsa</a:t>
            </a:r>
            <a:r>
              <a:rPr lang="en-US" sz="3500" b="0" i="0" u="none" strike="noStrike" cap="none" dirty="0">
                <a:solidFill>
                  <a:srgbClr val="3333CC"/>
                </a:solidFill>
                <a:latin typeface="Arial"/>
                <a:ea typeface="Arial"/>
                <a:cs typeface="Arial"/>
                <a:sym typeface="Arial"/>
              </a:rPr>
              <a:t>, Florida International University</a:t>
            </a:r>
          </a:p>
          <a:p>
            <a:pPr marL="0" marR="0" lvl="0" indent="0" algn="ctr" rtl="0">
              <a:lnSpc>
                <a:spcPct val="100000"/>
              </a:lnSpc>
              <a:spcBef>
                <a:spcPts val="0"/>
              </a:spcBef>
              <a:spcAft>
                <a:spcPts val="0"/>
              </a:spcAft>
              <a:buClr>
                <a:srgbClr val="3333CC"/>
              </a:buClr>
              <a:buSzPct val="25000"/>
              <a:buFont typeface="Arial"/>
              <a:buNone/>
            </a:pPr>
            <a:r>
              <a:rPr lang="en-US" sz="3500" b="1" i="0" u="none" strike="noStrike" cap="none" dirty="0">
                <a:solidFill>
                  <a:srgbClr val="3333CC"/>
                </a:solidFill>
                <a:latin typeface="Arial"/>
                <a:ea typeface="Arial"/>
                <a:cs typeface="Arial"/>
                <a:sym typeface="Arial"/>
              </a:rPr>
              <a:t>Mentor:</a:t>
            </a:r>
            <a:r>
              <a:rPr lang="en-US" sz="3500" b="1" i="1" u="none" strike="noStrike" cap="none" dirty="0">
                <a:solidFill>
                  <a:srgbClr val="3333CC"/>
                </a:solidFill>
                <a:latin typeface="Arial"/>
                <a:ea typeface="Arial"/>
                <a:cs typeface="Arial"/>
                <a:sym typeface="Arial"/>
              </a:rPr>
              <a:t> </a:t>
            </a:r>
            <a:r>
              <a:rPr lang="en-US" sz="3500" dirty="0">
                <a:solidFill>
                  <a:srgbClr val="3333CC"/>
                </a:solidFill>
              </a:rPr>
              <a:t>Francisco Ortega</a:t>
            </a:r>
            <a:r>
              <a:rPr lang="en-US" sz="3500" b="0" i="0" u="none" strike="noStrike" cap="none" dirty="0">
                <a:solidFill>
                  <a:srgbClr val="3333CC"/>
                </a:solidFill>
                <a:latin typeface="Arial"/>
                <a:ea typeface="Arial"/>
                <a:cs typeface="Arial"/>
                <a:sym typeface="Arial"/>
              </a:rPr>
              <a:t>,</a:t>
            </a:r>
            <a:r>
              <a:rPr lang="en-US" sz="3500" b="0" i="1" u="none" strike="noStrike" cap="none" dirty="0">
                <a:solidFill>
                  <a:srgbClr val="3333CC"/>
                </a:solidFill>
                <a:latin typeface="Arial"/>
                <a:ea typeface="Arial"/>
                <a:cs typeface="Arial"/>
                <a:sym typeface="Arial"/>
              </a:rPr>
              <a:t> </a:t>
            </a:r>
            <a:r>
              <a:rPr lang="en-US" sz="3500" dirty="0">
                <a:solidFill>
                  <a:srgbClr val="3333CC"/>
                </a:solidFill>
              </a:rPr>
              <a:t>Florida International University</a:t>
            </a:r>
            <a:r>
              <a:rPr lang="en-US" sz="3500" b="0" i="0" u="none" strike="noStrike" cap="none" dirty="0">
                <a:solidFill>
                  <a:srgbClr val="3333CC"/>
                </a:solidFill>
                <a:latin typeface="Arial"/>
                <a:ea typeface="Arial"/>
                <a:cs typeface="Arial"/>
                <a:sym typeface="Arial"/>
              </a:rPr>
              <a:t> </a:t>
            </a:r>
          </a:p>
          <a:p>
            <a:pPr marL="0" marR="0" lvl="0" indent="0" algn="ctr" rtl="0">
              <a:lnSpc>
                <a:spcPct val="100000"/>
              </a:lnSpc>
              <a:spcBef>
                <a:spcPts val="0"/>
              </a:spcBef>
              <a:spcAft>
                <a:spcPts val="0"/>
              </a:spcAft>
              <a:buClr>
                <a:srgbClr val="3333CC"/>
              </a:buClr>
              <a:buSzPct val="25000"/>
              <a:buFont typeface="Arial"/>
              <a:buNone/>
            </a:pPr>
            <a:r>
              <a:rPr lang="en-US" sz="3500" b="1" dirty="0">
                <a:solidFill>
                  <a:srgbClr val="3333CC"/>
                </a:solidFill>
              </a:rPr>
              <a:t>Professor</a:t>
            </a:r>
            <a:r>
              <a:rPr lang="en-US" sz="3500" b="1" i="0" u="none" strike="noStrike" cap="none" dirty="0">
                <a:solidFill>
                  <a:srgbClr val="3333CC"/>
                </a:solidFill>
                <a:latin typeface="Arial"/>
                <a:ea typeface="Arial"/>
                <a:cs typeface="Arial"/>
                <a:sym typeface="Arial"/>
              </a:rPr>
              <a:t>:</a:t>
            </a:r>
            <a:r>
              <a:rPr lang="en-US" sz="3500" b="1" i="1" u="none" strike="noStrike" cap="none" dirty="0">
                <a:solidFill>
                  <a:srgbClr val="3333CC"/>
                </a:solidFill>
                <a:latin typeface="Arial"/>
                <a:ea typeface="Arial"/>
                <a:cs typeface="Arial"/>
                <a:sym typeface="Arial"/>
              </a:rPr>
              <a:t> </a:t>
            </a:r>
            <a:r>
              <a:rPr lang="en-US" sz="3500" dirty="0">
                <a:solidFill>
                  <a:srgbClr val="3333CC"/>
                </a:solidFill>
              </a:rPr>
              <a:t>Francisco Ortega &amp; </a:t>
            </a:r>
            <a:r>
              <a:rPr lang="en-US" sz="3500" b="0" i="0" u="none" strike="noStrike" cap="none" dirty="0">
                <a:solidFill>
                  <a:srgbClr val="3333CC"/>
                </a:solidFill>
                <a:latin typeface="Arial"/>
                <a:ea typeface="Arial"/>
                <a:cs typeface="Arial"/>
                <a:sym typeface="Arial"/>
              </a:rPr>
              <a:t>Masoud </a:t>
            </a:r>
            <a:r>
              <a:rPr lang="en-US" sz="3500" b="0" i="0" u="none" strike="noStrike" cap="none" dirty="0" err="1">
                <a:solidFill>
                  <a:srgbClr val="3333CC"/>
                </a:solidFill>
                <a:latin typeface="Arial"/>
                <a:ea typeface="Arial"/>
                <a:cs typeface="Arial"/>
                <a:sym typeface="Arial"/>
              </a:rPr>
              <a:t>Sadjadi</a:t>
            </a:r>
            <a:r>
              <a:rPr lang="en-US" sz="3500" b="0" i="0" u="none" strike="noStrike" cap="none" dirty="0">
                <a:solidFill>
                  <a:srgbClr val="3333CC"/>
                </a:solidFill>
                <a:latin typeface="Arial"/>
                <a:ea typeface="Arial"/>
                <a:cs typeface="Arial"/>
                <a:sym typeface="Arial"/>
              </a:rPr>
              <a:t>, Florida International University</a:t>
            </a:r>
          </a:p>
        </p:txBody>
      </p:sp>
      <p:sp>
        <p:nvSpPr>
          <p:cNvPr id="91" name="Shape 91"/>
          <p:cNvSpPr txBox="1"/>
          <p:nvPr/>
        </p:nvSpPr>
        <p:spPr>
          <a:xfrm>
            <a:off x="990600" y="5493600"/>
            <a:ext cx="31089600" cy="35661600"/>
          </a:xfrm>
          <a:prstGeom prst="rect">
            <a:avLst/>
          </a:prstGeom>
          <a:noFill/>
          <a:ln w="63500" cap="flat" cmpd="sng">
            <a:solidFill>
              <a:srgbClr val="0033CC"/>
            </a:solidFill>
            <a:prstDash val="solid"/>
            <a:miter lim="8000"/>
            <a:headEnd type="none" w="med" len="med"/>
            <a:tailEnd type="none" w="med" len="med"/>
          </a:ln>
        </p:spPr>
        <p:txBody>
          <a:bodyPr wrap="square" lIns="91425" tIns="45700" rIns="91425" bIns="45700" anchor="ctr" anchorCtr="0">
            <a:noAutofit/>
          </a:bodyPr>
          <a:lstStyle/>
          <a:p>
            <a:pPr marL="0" marR="0" lvl="0" indent="0" algn="l" rtl="0">
              <a:lnSpc>
                <a:spcPct val="100000"/>
              </a:lnSpc>
              <a:spcBef>
                <a:spcPts val="0"/>
              </a:spcBef>
              <a:spcAft>
                <a:spcPts val="0"/>
              </a:spcAft>
              <a:buClr>
                <a:srgbClr val="000000"/>
              </a:buClr>
              <a:buSzPct val="25000"/>
              <a:buFont typeface="Arial"/>
              <a:buNone/>
            </a:pPr>
            <a:endParaRPr sz="8400" b="0" i="0" u="none" strike="noStrike" cap="none">
              <a:solidFill>
                <a:schemeClr val="dk1"/>
              </a:solidFill>
              <a:latin typeface="Arial"/>
              <a:ea typeface="Arial"/>
              <a:cs typeface="Arial"/>
              <a:sym typeface="Arial"/>
            </a:endParaRPr>
          </a:p>
        </p:txBody>
      </p:sp>
      <p:sp>
        <p:nvSpPr>
          <p:cNvPr id="92" name="Shape 92"/>
          <p:cNvSpPr txBox="1"/>
          <p:nvPr/>
        </p:nvSpPr>
        <p:spPr>
          <a:xfrm>
            <a:off x="1811950" y="6095925"/>
            <a:ext cx="9248950" cy="58587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Problem</a:t>
            </a:r>
          </a:p>
          <a:p>
            <a:r>
              <a:rPr lang="en-US" sz="3000" dirty="0"/>
              <a:t>The Leap Motion Controller (LMC) is a commercialized, palm-sized, infrared sensor designed to make capturing hand and finger movements in 3D space affordable. Applying machine learning methods, this project hopes to extend the usefulness to, or re-validate use of the LMC device for single-frame gesture recording and recognition. As the backbone of the American deaf culture, gesture recognition on American Sign Language (ASL) could potentially become an educational tool for children and adults.</a:t>
            </a:r>
          </a:p>
        </p:txBody>
      </p:sp>
      <p:sp>
        <p:nvSpPr>
          <p:cNvPr id="93" name="Shape 93"/>
          <p:cNvSpPr txBox="1"/>
          <p:nvPr/>
        </p:nvSpPr>
        <p:spPr>
          <a:xfrm>
            <a:off x="990612" y="41924400"/>
            <a:ext cx="4980000" cy="7302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a:solidFill>
                  <a:srgbClr val="336699"/>
                </a:solidFill>
                <a:latin typeface="Arial"/>
                <a:ea typeface="Arial"/>
                <a:cs typeface="Arial"/>
                <a:sym typeface="Arial"/>
              </a:rPr>
              <a:t>Acknowledgement</a:t>
            </a:r>
          </a:p>
        </p:txBody>
      </p:sp>
      <p:sp>
        <p:nvSpPr>
          <p:cNvPr id="94" name="Shape 94"/>
          <p:cNvSpPr txBox="1"/>
          <p:nvPr/>
        </p:nvSpPr>
        <p:spPr>
          <a:xfrm>
            <a:off x="15925800" y="446087"/>
            <a:ext cx="4724400" cy="1077900"/>
          </a:xfrm>
          <a:prstGeom prst="rect">
            <a:avLst/>
          </a:prstGeom>
          <a:no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Clr>
                <a:schemeClr val="accent2"/>
              </a:buClr>
              <a:buSzPct val="25000"/>
              <a:buFont typeface="Arial"/>
              <a:buNone/>
            </a:pPr>
            <a:r>
              <a:rPr lang="en-US" sz="3200" b="1" i="0" u="none" strike="noStrike" cap="none">
                <a:solidFill>
                  <a:schemeClr val="accent2"/>
                </a:solidFill>
                <a:latin typeface="Arial"/>
                <a:ea typeface="Arial"/>
                <a:cs typeface="Arial"/>
                <a:sym typeface="Arial"/>
              </a:rPr>
              <a:t>School of Computing &amp; Information Sciences</a:t>
            </a:r>
          </a:p>
        </p:txBody>
      </p:sp>
      <p:pic>
        <p:nvPicPr>
          <p:cNvPr id="95" name="Shape 95"/>
          <p:cNvPicPr preferRelativeResize="0"/>
          <p:nvPr/>
        </p:nvPicPr>
        <p:blipFill rotWithShape="1">
          <a:blip r:embed="rId3">
            <a:alphaModFix/>
          </a:blip>
          <a:srcRect/>
          <a:stretch/>
        </p:blipFill>
        <p:spPr>
          <a:xfrm>
            <a:off x="13182600" y="381000"/>
            <a:ext cx="2630400" cy="1219200"/>
          </a:xfrm>
          <a:prstGeom prst="rect">
            <a:avLst/>
          </a:prstGeom>
          <a:noFill/>
          <a:ln>
            <a:noFill/>
          </a:ln>
        </p:spPr>
      </p:pic>
      <p:sp>
        <p:nvSpPr>
          <p:cNvPr id="97" name="Shape 97"/>
          <p:cNvSpPr txBox="1"/>
          <p:nvPr/>
        </p:nvSpPr>
        <p:spPr>
          <a:xfrm>
            <a:off x="22068311" y="6095897"/>
            <a:ext cx="9249000" cy="5858699"/>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Requirements</a:t>
            </a:r>
          </a:p>
          <a:p>
            <a:pPr marL="0" marR="0" lvl="0" indent="0" algn="ctr" rtl="0">
              <a:lnSpc>
                <a:spcPct val="100000"/>
              </a:lnSpc>
              <a:spcBef>
                <a:spcPts val="0"/>
              </a:spcBef>
              <a:spcAft>
                <a:spcPts val="0"/>
              </a:spcAft>
              <a:buClr>
                <a:srgbClr val="336699"/>
              </a:buClr>
              <a:buSzPct val="25000"/>
              <a:buFont typeface="Arial"/>
              <a:buNone/>
            </a:pPr>
            <a:endParaRPr sz="4100" b="1" i="0" u="none" strike="noStrike" cap="none" dirty="0">
              <a:solidFill>
                <a:srgbClr val="336699"/>
              </a:solidFill>
              <a:latin typeface="Arial"/>
              <a:ea typeface="Arial"/>
              <a:cs typeface="Arial"/>
              <a:sym typeface="Arial"/>
            </a:endParaRPr>
          </a:p>
        </p:txBody>
      </p:sp>
      <p:sp>
        <p:nvSpPr>
          <p:cNvPr id="98" name="Shape 98"/>
          <p:cNvSpPr txBox="1"/>
          <p:nvPr/>
        </p:nvSpPr>
        <p:spPr>
          <a:xfrm>
            <a:off x="1811950" y="20825109"/>
            <a:ext cx="9249000" cy="11024391"/>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a:solidFill>
                  <a:srgbClr val="336699"/>
                </a:solidFill>
                <a:latin typeface="Arial"/>
                <a:ea typeface="Arial"/>
                <a:cs typeface="Arial"/>
                <a:sym typeface="Arial"/>
              </a:rPr>
              <a:t>System Design</a:t>
            </a:r>
          </a:p>
        </p:txBody>
      </p:sp>
      <p:sp>
        <p:nvSpPr>
          <p:cNvPr id="99" name="Shape 99"/>
          <p:cNvSpPr txBox="1"/>
          <p:nvPr/>
        </p:nvSpPr>
        <p:spPr>
          <a:xfrm>
            <a:off x="12183375" y="33085225"/>
            <a:ext cx="9975600" cy="73038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a:solidFill>
                  <a:srgbClr val="336699"/>
                </a:solidFill>
                <a:latin typeface="Arial"/>
                <a:ea typeface="Arial"/>
                <a:cs typeface="Arial"/>
                <a:sym typeface="Arial"/>
              </a:rPr>
              <a:t>Object Design</a:t>
            </a:r>
          </a:p>
        </p:txBody>
      </p:sp>
      <p:sp>
        <p:nvSpPr>
          <p:cNvPr id="100" name="Shape 100"/>
          <p:cNvSpPr txBox="1"/>
          <p:nvPr/>
        </p:nvSpPr>
        <p:spPr>
          <a:xfrm>
            <a:off x="11699420" y="20825109"/>
            <a:ext cx="19659435" cy="11086928"/>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Implementation</a:t>
            </a:r>
          </a:p>
          <a:p>
            <a:pPr marL="0" marR="0" lvl="0" indent="0" algn="ctr" rtl="0">
              <a:lnSpc>
                <a:spcPct val="100000"/>
              </a:lnSpc>
              <a:spcBef>
                <a:spcPts val="0"/>
              </a:spcBef>
              <a:spcAft>
                <a:spcPts val="0"/>
              </a:spcAft>
              <a:buClr>
                <a:srgbClr val="336699"/>
              </a:buClr>
              <a:buSzPct val="25000"/>
              <a:buFont typeface="Arial"/>
              <a:buNone/>
            </a:pPr>
            <a:endParaRPr sz="4100" b="1" i="0" u="none" strike="noStrike" cap="none" dirty="0">
              <a:solidFill>
                <a:srgbClr val="336699"/>
              </a:solidFill>
              <a:latin typeface="Arial"/>
              <a:ea typeface="Arial"/>
              <a:cs typeface="Arial"/>
              <a:sym typeface="Arial"/>
            </a:endParaRPr>
          </a:p>
        </p:txBody>
      </p:sp>
      <p:sp>
        <p:nvSpPr>
          <p:cNvPr id="101" name="Shape 101"/>
          <p:cNvSpPr txBox="1"/>
          <p:nvPr/>
        </p:nvSpPr>
        <p:spPr>
          <a:xfrm>
            <a:off x="1811950" y="33020500"/>
            <a:ext cx="9249000" cy="73686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a:solidFill>
                  <a:srgbClr val="336699"/>
                </a:solidFill>
                <a:latin typeface="Arial"/>
                <a:ea typeface="Arial"/>
                <a:cs typeface="Arial"/>
                <a:sym typeface="Arial"/>
              </a:rPr>
              <a:t>Verification</a:t>
            </a:r>
          </a:p>
        </p:txBody>
      </p:sp>
      <p:sp>
        <p:nvSpPr>
          <p:cNvPr id="102" name="Shape 102"/>
          <p:cNvSpPr txBox="1"/>
          <p:nvPr/>
        </p:nvSpPr>
        <p:spPr>
          <a:xfrm>
            <a:off x="1811950" y="12531422"/>
            <a:ext cx="29546905" cy="7796034"/>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Screenshots</a:t>
            </a:r>
          </a:p>
          <a:p>
            <a:pPr marL="0" marR="0" lvl="0" indent="0" algn="ctr" rtl="0">
              <a:lnSpc>
                <a:spcPct val="100000"/>
              </a:lnSpc>
              <a:spcBef>
                <a:spcPts val="0"/>
              </a:spcBef>
              <a:spcAft>
                <a:spcPts val="0"/>
              </a:spcAft>
              <a:buClr>
                <a:srgbClr val="336699"/>
              </a:buClr>
              <a:buSzPct val="25000"/>
              <a:buFont typeface="Arial"/>
              <a:buNone/>
            </a:pPr>
            <a:endParaRPr lang="en-US" sz="4100" b="0" i="0" u="none" strike="noStrike" cap="none" dirty="0">
              <a:solidFill>
                <a:srgbClr val="336699"/>
              </a:solidFill>
              <a:latin typeface="Arial"/>
              <a:ea typeface="Arial"/>
              <a:cs typeface="Arial"/>
              <a:sym typeface="Arial"/>
            </a:endParaRPr>
          </a:p>
        </p:txBody>
      </p:sp>
      <p:sp>
        <p:nvSpPr>
          <p:cNvPr id="103" name="Shape 103"/>
          <p:cNvSpPr txBox="1"/>
          <p:nvPr/>
        </p:nvSpPr>
        <p:spPr>
          <a:xfrm>
            <a:off x="23383500" y="33020500"/>
            <a:ext cx="7933800" cy="73686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Summary</a:t>
            </a:r>
          </a:p>
          <a:p>
            <a:r>
              <a:rPr lang="en-US" sz="2900" dirty="0"/>
              <a:t>The LEAP-Trainer, a single-frame gesture recording and recognition software that utilizes the Leap Motion Controller optical, infrared sensor, designed by Leap Motion to perform detection and tracking of the human hand and its features. The LEAP-Trainer paired with the Leap Motion Controller, the right environment and application settings can accurately classify single-frame gestures in American Sign Language in real-time with an average accuracy of 78% per letter. Future work includes the possibility of extending the software to utilize more than one controller and to introduce a system that can support multi-framed gestures. </a:t>
            </a:r>
          </a:p>
          <a:p>
            <a:pPr marL="0" marR="0" lvl="0" indent="0" algn="ctr" rtl="0">
              <a:lnSpc>
                <a:spcPct val="100000"/>
              </a:lnSpc>
              <a:spcBef>
                <a:spcPts val="0"/>
              </a:spcBef>
              <a:spcAft>
                <a:spcPts val="0"/>
              </a:spcAft>
              <a:buClr>
                <a:srgbClr val="336699"/>
              </a:buClr>
              <a:buSzPct val="25000"/>
              <a:buFont typeface="Arial"/>
              <a:buNone/>
            </a:pPr>
            <a:endParaRPr sz="4100" b="1" i="0" u="none" strike="noStrike" cap="none" dirty="0">
              <a:solidFill>
                <a:srgbClr val="336699"/>
              </a:solidFill>
              <a:latin typeface="Arial"/>
              <a:ea typeface="Arial"/>
              <a:cs typeface="Arial"/>
              <a:sym typeface="Arial"/>
            </a:endParaRPr>
          </a:p>
        </p:txBody>
      </p:sp>
      <p:sp>
        <p:nvSpPr>
          <p:cNvPr id="106" name="Shape 106"/>
          <p:cNvSpPr txBox="1"/>
          <p:nvPr/>
        </p:nvSpPr>
        <p:spPr>
          <a:xfrm>
            <a:off x="11733555" y="6095925"/>
            <a:ext cx="9662100" cy="5858700"/>
          </a:xfrm>
          <a:prstGeom prst="rect">
            <a:avLst/>
          </a:prstGeom>
          <a:solidFill>
            <a:schemeClr val="lt1"/>
          </a:solidFill>
          <a:ln w="12700" cap="flat" cmpd="sng">
            <a:solidFill>
              <a:srgbClr val="0033CC"/>
            </a:solidFill>
            <a:prstDash val="solid"/>
            <a:miter lim="8000"/>
            <a:headEnd type="none" w="med" len="med"/>
            <a:tailEnd type="none" w="med" len="med"/>
          </a:ln>
        </p:spPr>
        <p:txBody>
          <a:bodyPr wrap="square"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Solution</a:t>
            </a:r>
          </a:p>
          <a:p>
            <a:pPr lvl="0">
              <a:buClr>
                <a:srgbClr val="336699"/>
              </a:buClr>
              <a:buSzPct val="25000"/>
            </a:pPr>
            <a:r>
              <a:rPr lang="en-US" sz="3000" dirty="0"/>
              <a:t>Alas, the LEAP-Trainer was built! A single-frame gesture recording and recognition system utilizing the compact and affordable Leap Motion Controller. The English alphabet in American Sign Language is the set of gestures recorded, and recognition tested on. Applying K-nearest neighbor on recorded and trained frame vector data, experimental results obtained in this study show an average recognition rate of approximately </a:t>
            </a:r>
            <a:r>
              <a:rPr lang="en-US" sz="3000" b="1" dirty="0"/>
              <a:t>78% </a:t>
            </a:r>
            <a:r>
              <a:rPr lang="en-US" sz="3000" dirty="0"/>
              <a:t>versus a test trained sample of 300 recorded frames per letter with accuracy increasing as the set of trained recorded frames grows.</a:t>
            </a:r>
            <a:endParaRPr sz="4100" b="0" i="0" u="none" strike="noStrike" cap="none" dirty="0">
              <a:solidFill>
                <a:srgbClr val="336699"/>
              </a:solidFill>
              <a:latin typeface="Arial"/>
              <a:ea typeface="Arial"/>
              <a:cs typeface="Arial"/>
              <a:sym typeface="Arial"/>
            </a:endParaRPr>
          </a:p>
          <a:p>
            <a:pPr marL="0" marR="0" lvl="0" indent="0" algn="l" rtl="0">
              <a:lnSpc>
                <a:spcPct val="100000"/>
              </a:lnSpc>
              <a:spcBef>
                <a:spcPts val="0"/>
              </a:spcBef>
              <a:spcAft>
                <a:spcPts val="0"/>
              </a:spcAft>
              <a:buClr>
                <a:srgbClr val="336699"/>
              </a:buClr>
              <a:buSzPct val="25000"/>
              <a:buFont typeface="Arial"/>
              <a:buNone/>
            </a:pPr>
            <a:endParaRPr sz="4100" b="0" i="0" u="none" strike="noStrike" cap="none" dirty="0">
              <a:solidFill>
                <a:srgbClr val="336699"/>
              </a:solidFill>
              <a:latin typeface="Arial"/>
              <a:ea typeface="Arial"/>
              <a:cs typeface="Arial"/>
              <a:sym typeface="Arial"/>
            </a:endParaRPr>
          </a:p>
        </p:txBody>
      </p:sp>
      <p:sp>
        <p:nvSpPr>
          <p:cNvPr id="107" name="Shape 107"/>
          <p:cNvSpPr txBox="1"/>
          <p:nvPr/>
        </p:nvSpPr>
        <p:spPr>
          <a:xfrm>
            <a:off x="6343000" y="41615475"/>
            <a:ext cx="25737000" cy="1356600"/>
          </a:xfrm>
          <a:prstGeom prst="rect">
            <a:avLst/>
          </a:prstGeom>
          <a:noFill/>
          <a:ln w="63500" cap="flat" cmpd="sng">
            <a:solidFill>
              <a:srgbClr val="0033CC"/>
            </a:solidFill>
            <a:prstDash val="solid"/>
            <a:miter lim="8000"/>
            <a:headEnd type="none" w="med" len="med"/>
            <a:tailEnd type="none" w="med" len="med"/>
          </a:ln>
        </p:spPr>
        <p:txBody>
          <a:bodyPr wrap="square" lIns="91425" tIns="91425" rIns="91425" bIns="91425" anchor="t" anchorCtr="0">
            <a:noAutofit/>
          </a:bodyPr>
          <a:lstStyle/>
          <a:p>
            <a:pPr lvl="0"/>
            <a:r>
              <a:rPr lang="en-US" sz="3000" dirty="0"/>
              <a:t>With support from Dr. Francisco Ortega and the AR-VR-VE for Computer Science Education team, the School of Computing and Information Sciences, Florida International University, and the user study testers: Ms. Sheila </a:t>
            </a:r>
            <a:r>
              <a:rPr lang="en-US" sz="3000" dirty="0" err="1"/>
              <a:t>Alemany</a:t>
            </a:r>
            <a:r>
              <a:rPr lang="en-US" sz="3000" dirty="0"/>
              <a:t>, Mr. Alberto Camacho, and Mr. Armando Carrasquillo.</a:t>
            </a:r>
            <a:endParaRPr sz="3000" dirty="0"/>
          </a:p>
        </p:txBody>
      </p:sp>
      <p:pic>
        <p:nvPicPr>
          <p:cNvPr id="4" name="Picture 3"/>
          <p:cNvPicPr>
            <a:picLocks noChangeAspect="1"/>
          </p:cNvPicPr>
          <p:nvPr/>
        </p:nvPicPr>
        <p:blipFill>
          <a:blip r:embed="rId4"/>
          <a:stretch>
            <a:fillRect/>
          </a:stretch>
        </p:blipFill>
        <p:spPr>
          <a:xfrm>
            <a:off x="23313306" y="535014"/>
            <a:ext cx="3053265" cy="1994054"/>
          </a:xfrm>
          <a:prstGeom prst="rect">
            <a:avLst/>
          </a:prstGeom>
        </p:spPr>
      </p:pic>
      <p:pic>
        <p:nvPicPr>
          <p:cNvPr id="1028" name="Picture 4" descr="https://developer.leapmotion.com/documentation/images/csharp-ic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589818" y="535014"/>
            <a:ext cx="3240505" cy="203772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www.visualstudio.com/wp-content/uploads/2017/03/AttachFileHandler.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166178" y="3050319"/>
            <a:ext cx="3053265" cy="213803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1n3qgw368xwl1cx1o7p18wfg-wpengine.netdna-ssl.com/wp-content/uploads/2017/02/github-bb449e0ffbacbcb7f9c703db85b1cf0b.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308074" y="3050319"/>
            <a:ext cx="3240305" cy="20491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8"/>
          <a:stretch>
            <a:fillRect/>
          </a:stretch>
        </p:blipFill>
        <p:spPr>
          <a:xfrm>
            <a:off x="22210526" y="6991845"/>
            <a:ext cx="4660148" cy="4391648"/>
          </a:xfrm>
          <a:prstGeom prst="rect">
            <a:avLst/>
          </a:prstGeom>
        </p:spPr>
      </p:pic>
      <p:pic>
        <p:nvPicPr>
          <p:cNvPr id="9" name="Picture 8"/>
          <p:cNvPicPr>
            <a:picLocks noChangeAspect="1"/>
          </p:cNvPicPr>
          <p:nvPr/>
        </p:nvPicPr>
        <p:blipFill>
          <a:blip r:embed="rId9"/>
          <a:stretch>
            <a:fillRect/>
          </a:stretch>
        </p:blipFill>
        <p:spPr>
          <a:xfrm>
            <a:off x="1957176" y="21510129"/>
            <a:ext cx="8990860" cy="6929110"/>
          </a:xfrm>
          <a:prstGeom prst="rect">
            <a:avLst/>
          </a:prstGeom>
        </p:spPr>
      </p:pic>
      <p:pic>
        <p:nvPicPr>
          <p:cNvPr id="13" name="Picture 12"/>
          <p:cNvPicPr>
            <a:picLocks noChangeAspect="1"/>
          </p:cNvPicPr>
          <p:nvPr/>
        </p:nvPicPr>
        <p:blipFill>
          <a:blip r:embed="rId10"/>
          <a:stretch>
            <a:fillRect/>
          </a:stretch>
        </p:blipFill>
        <p:spPr>
          <a:xfrm>
            <a:off x="15436932" y="36615622"/>
            <a:ext cx="3453063" cy="3773403"/>
          </a:xfrm>
          <a:prstGeom prst="rect">
            <a:avLst/>
          </a:prstGeom>
        </p:spPr>
      </p:pic>
      <p:pic>
        <p:nvPicPr>
          <p:cNvPr id="14" name="Picture 13"/>
          <p:cNvPicPr>
            <a:picLocks noChangeAspect="1"/>
          </p:cNvPicPr>
          <p:nvPr/>
        </p:nvPicPr>
        <p:blipFill>
          <a:blip r:embed="rId11"/>
          <a:stretch>
            <a:fillRect/>
          </a:stretch>
        </p:blipFill>
        <p:spPr>
          <a:xfrm>
            <a:off x="18889994" y="36615622"/>
            <a:ext cx="3218279" cy="3773477"/>
          </a:xfrm>
          <a:prstGeom prst="rect">
            <a:avLst/>
          </a:prstGeom>
        </p:spPr>
      </p:pic>
      <p:pic>
        <p:nvPicPr>
          <p:cNvPr id="15" name="Picture 14"/>
          <p:cNvPicPr>
            <a:picLocks noChangeAspect="1"/>
          </p:cNvPicPr>
          <p:nvPr/>
        </p:nvPicPr>
        <p:blipFill>
          <a:blip r:embed="rId12"/>
          <a:stretch>
            <a:fillRect/>
          </a:stretch>
        </p:blipFill>
        <p:spPr>
          <a:xfrm>
            <a:off x="12285075" y="36615622"/>
            <a:ext cx="3151857" cy="3773403"/>
          </a:xfrm>
          <a:prstGeom prst="rect">
            <a:avLst/>
          </a:prstGeom>
        </p:spPr>
      </p:pic>
      <p:pic>
        <p:nvPicPr>
          <p:cNvPr id="16" name="Picture 15"/>
          <p:cNvPicPr>
            <a:picLocks noChangeAspect="1"/>
          </p:cNvPicPr>
          <p:nvPr/>
        </p:nvPicPr>
        <p:blipFill>
          <a:blip r:embed="rId13"/>
          <a:stretch>
            <a:fillRect/>
          </a:stretch>
        </p:blipFill>
        <p:spPr>
          <a:xfrm>
            <a:off x="12285074" y="33862514"/>
            <a:ext cx="3151857" cy="2713486"/>
          </a:xfrm>
          <a:prstGeom prst="rect">
            <a:avLst/>
          </a:prstGeom>
        </p:spPr>
      </p:pic>
      <p:pic>
        <p:nvPicPr>
          <p:cNvPr id="17" name="Picture 16"/>
          <p:cNvPicPr>
            <a:picLocks noChangeAspect="1"/>
          </p:cNvPicPr>
          <p:nvPr/>
        </p:nvPicPr>
        <p:blipFill>
          <a:blip r:embed="rId14"/>
          <a:stretch>
            <a:fillRect/>
          </a:stretch>
        </p:blipFill>
        <p:spPr>
          <a:xfrm>
            <a:off x="15436932" y="33862440"/>
            <a:ext cx="3453064" cy="2713560"/>
          </a:xfrm>
          <a:prstGeom prst="rect">
            <a:avLst/>
          </a:prstGeom>
        </p:spPr>
      </p:pic>
      <p:pic>
        <p:nvPicPr>
          <p:cNvPr id="18" name="Picture 17"/>
          <p:cNvPicPr>
            <a:picLocks noChangeAspect="1"/>
          </p:cNvPicPr>
          <p:nvPr/>
        </p:nvPicPr>
        <p:blipFill>
          <a:blip r:embed="rId15"/>
          <a:stretch>
            <a:fillRect/>
          </a:stretch>
        </p:blipFill>
        <p:spPr>
          <a:xfrm>
            <a:off x="18889995" y="33862440"/>
            <a:ext cx="3218279" cy="2713560"/>
          </a:xfrm>
          <a:prstGeom prst="rect">
            <a:avLst/>
          </a:prstGeom>
        </p:spPr>
      </p:pic>
      <p:pic>
        <p:nvPicPr>
          <p:cNvPr id="21" name="Picture 20"/>
          <p:cNvPicPr>
            <a:picLocks noChangeAspect="1"/>
          </p:cNvPicPr>
          <p:nvPr/>
        </p:nvPicPr>
        <p:blipFill>
          <a:blip r:embed="rId16"/>
          <a:stretch>
            <a:fillRect/>
          </a:stretch>
        </p:blipFill>
        <p:spPr>
          <a:xfrm>
            <a:off x="990611" y="1017120"/>
            <a:ext cx="6745693" cy="3899654"/>
          </a:xfrm>
          <a:prstGeom prst="rect">
            <a:avLst/>
          </a:prstGeom>
        </p:spPr>
      </p:pic>
      <p:pic>
        <p:nvPicPr>
          <p:cNvPr id="2" name="Picture 1"/>
          <p:cNvPicPr>
            <a:picLocks noChangeAspect="1"/>
          </p:cNvPicPr>
          <p:nvPr/>
        </p:nvPicPr>
        <p:blipFill>
          <a:blip r:embed="rId17"/>
          <a:stretch>
            <a:fillRect/>
          </a:stretch>
        </p:blipFill>
        <p:spPr>
          <a:xfrm>
            <a:off x="21793675" y="13260087"/>
            <a:ext cx="9134552" cy="6685707"/>
          </a:xfrm>
          <a:prstGeom prst="rect">
            <a:avLst/>
          </a:prstGeom>
        </p:spPr>
      </p:pic>
      <p:pic>
        <p:nvPicPr>
          <p:cNvPr id="3" name="Picture 2"/>
          <p:cNvPicPr>
            <a:picLocks noChangeAspect="1"/>
          </p:cNvPicPr>
          <p:nvPr/>
        </p:nvPicPr>
        <p:blipFill>
          <a:blip r:embed="rId18"/>
          <a:stretch>
            <a:fillRect/>
          </a:stretch>
        </p:blipFill>
        <p:spPr>
          <a:xfrm>
            <a:off x="11971929" y="13278562"/>
            <a:ext cx="9134552" cy="6716557"/>
          </a:xfrm>
          <a:prstGeom prst="rect">
            <a:avLst/>
          </a:prstGeom>
        </p:spPr>
      </p:pic>
      <p:pic>
        <p:nvPicPr>
          <p:cNvPr id="5" name="Picture 4"/>
          <p:cNvPicPr>
            <a:picLocks noChangeAspect="1"/>
          </p:cNvPicPr>
          <p:nvPr/>
        </p:nvPicPr>
        <p:blipFill>
          <a:blip r:embed="rId19"/>
          <a:stretch>
            <a:fillRect/>
          </a:stretch>
        </p:blipFill>
        <p:spPr>
          <a:xfrm>
            <a:off x="6754092" y="13268891"/>
            <a:ext cx="4530643" cy="3334051"/>
          </a:xfrm>
          <a:prstGeom prst="rect">
            <a:avLst/>
          </a:prstGeom>
        </p:spPr>
      </p:pic>
      <p:pic>
        <p:nvPicPr>
          <p:cNvPr id="6" name="Picture 5"/>
          <p:cNvPicPr>
            <a:picLocks noChangeAspect="1"/>
          </p:cNvPicPr>
          <p:nvPr/>
        </p:nvPicPr>
        <p:blipFill>
          <a:blip r:embed="rId20"/>
          <a:stretch>
            <a:fillRect/>
          </a:stretch>
        </p:blipFill>
        <p:spPr>
          <a:xfrm>
            <a:off x="2129487" y="16602941"/>
            <a:ext cx="4567276" cy="3382507"/>
          </a:xfrm>
          <a:prstGeom prst="rect">
            <a:avLst/>
          </a:prstGeom>
        </p:spPr>
      </p:pic>
      <p:pic>
        <p:nvPicPr>
          <p:cNvPr id="8" name="Picture 7"/>
          <p:cNvPicPr>
            <a:picLocks noChangeAspect="1"/>
          </p:cNvPicPr>
          <p:nvPr/>
        </p:nvPicPr>
        <p:blipFill>
          <a:blip r:embed="rId21"/>
          <a:stretch>
            <a:fillRect/>
          </a:stretch>
        </p:blipFill>
        <p:spPr>
          <a:xfrm>
            <a:off x="6717460" y="16602942"/>
            <a:ext cx="4567276" cy="3382507"/>
          </a:xfrm>
          <a:prstGeom prst="rect">
            <a:avLst/>
          </a:prstGeom>
        </p:spPr>
      </p:pic>
      <p:pic>
        <p:nvPicPr>
          <p:cNvPr id="19" name="Picture 18"/>
          <p:cNvPicPr>
            <a:picLocks noChangeAspect="1"/>
          </p:cNvPicPr>
          <p:nvPr/>
        </p:nvPicPr>
        <p:blipFill>
          <a:blip r:embed="rId22"/>
          <a:stretch>
            <a:fillRect/>
          </a:stretch>
        </p:blipFill>
        <p:spPr>
          <a:xfrm>
            <a:off x="2129652" y="13268892"/>
            <a:ext cx="4603909" cy="3334050"/>
          </a:xfrm>
          <a:prstGeom prst="rect">
            <a:avLst/>
          </a:prstGeom>
        </p:spPr>
      </p:pic>
      <p:pic>
        <p:nvPicPr>
          <p:cNvPr id="27" name="Picture 26">
            <a:extLst>
              <a:ext uri="{FF2B5EF4-FFF2-40B4-BE49-F238E27FC236}">
                <a16:creationId xmlns:a16="http://schemas.microsoft.com/office/drawing/2014/main" id="{9FB49A20-6ACA-4942-AFC1-A4685D7291BF}"/>
              </a:ext>
            </a:extLst>
          </p:cNvPr>
          <p:cNvPicPr>
            <a:picLocks noChangeAspect="1"/>
          </p:cNvPicPr>
          <p:nvPr/>
        </p:nvPicPr>
        <p:blipFill>
          <a:blip r:embed="rId23"/>
          <a:stretch>
            <a:fillRect/>
          </a:stretch>
        </p:blipFill>
        <p:spPr>
          <a:xfrm>
            <a:off x="17871701" y="21733438"/>
            <a:ext cx="5441605" cy="3472270"/>
          </a:xfrm>
          <a:prstGeom prst="rect">
            <a:avLst/>
          </a:prstGeom>
        </p:spPr>
      </p:pic>
      <p:pic>
        <p:nvPicPr>
          <p:cNvPr id="30" name="Picture 29">
            <a:extLst>
              <a:ext uri="{FF2B5EF4-FFF2-40B4-BE49-F238E27FC236}">
                <a16:creationId xmlns:a16="http://schemas.microsoft.com/office/drawing/2014/main" id="{BBA77561-8A7A-4801-9EC8-977FE41F366F}"/>
              </a:ext>
            </a:extLst>
          </p:cNvPr>
          <p:cNvPicPr>
            <a:picLocks noChangeAspect="1"/>
          </p:cNvPicPr>
          <p:nvPr/>
        </p:nvPicPr>
        <p:blipFill>
          <a:blip r:embed="rId24"/>
          <a:stretch>
            <a:fillRect/>
          </a:stretch>
        </p:blipFill>
        <p:spPr>
          <a:xfrm>
            <a:off x="12828595" y="21499529"/>
            <a:ext cx="4185542" cy="543510"/>
          </a:xfrm>
          <a:prstGeom prst="rect">
            <a:avLst/>
          </a:prstGeom>
        </p:spPr>
      </p:pic>
      <p:pic>
        <p:nvPicPr>
          <p:cNvPr id="31" name="Picture 30">
            <a:extLst>
              <a:ext uri="{FF2B5EF4-FFF2-40B4-BE49-F238E27FC236}">
                <a16:creationId xmlns:a16="http://schemas.microsoft.com/office/drawing/2014/main" id="{0DF28785-EAC2-4B9B-BFCD-1FCBCC136E8D}"/>
              </a:ext>
            </a:extLst>
          </p:cNvPr>
          <p:cNvPicPr>
            <a:picLocks noChangeAspect="1"/>
          </p:cNvPicPr>
          <p:nvPr/>
        </p:nvPicPr>
        <p:blipFill>
          <a:blip r:embed="rId25"/>
          <a:stretch>
            <a:fillRect/>
          </a:stretch>
        </p:blipFill>
        <p:spPr>
          <a:xfrm>
            <a:off x="17871701" y="25245330"/>
            <a:ext cx="5441605" cy="737593"/>
          </a:xfrm>
          <a:prstGeom prst="rect">
            <a:avLst/>
          </a:prstGeom>
        </p:spPr>
      </p:pic>
      <p:pic>
        <p:nvPicPr>
          <p:cNvPr id="1026" name="Picture 2" descr="https://botw-pd.s3.amazonaws.com/styles/logo-thumbnail/s3/052011/microsoft_.net_.png?itok=LFPsEzkM">
            <a:extLst>
              <a:ext uri="{FF2B5EF4-FFF2-40B4-BE49-F238E27FC236}">
                <a16:creationId xmlns:a16="http://schemas.microsoft.com/office/drawing/2014/main" id="{EB1041BA-E83A-4D8F-A232-9D5FB8935CEB}"/>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26551025" y="535014"/>
            <a:ext cx="3053266" cy="218088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FEB6D455-848B-4889-B8D2-7B85A5CF7032}"/>
              </a:ext>
            </a:extLst>
          </p:cNvPr>
          <p:cNvPicPr>
            <a:picLocks noChangeAspect="1"/>
          </p:cNvPicPr>
          <p:nvPr/>
        </p:nvPicPr>
        <p:blipFill>
          <a:blip r:embed="rId27"/>
          <a:stretch>
            <a:fillRect/>
          </a:stretch>
        </p:blipFill>
        <p:spPr>
          <a:xfrm>
            <a:off x="1957176" y="28463125"/>
            <a:ext cx="9020899" cy="3386375"/>
          </a:xfrm>
          <a:prstGeom prst="rect">
            <a:avLst/>
          </a:prstGeom>
        </p:spPr>
      </p:pic>
      <p:pic>
        <p:nvPicPr>
          <p:cNvPr id="12" name="Picture 11">
            <a:extLst>
              <a:ext uri="{FF2B5EF4-FFF2-40B4-BE49-F238E27FC236}">
                <a16:creationId xmlns:a16="http://schemas.microsoft.com/office/drawing/2014/main" id="{D3F255CD-17D6-4B38-AF0A-6320A30A986F}"/>
              </a:ext>
            </a:extLst>
          </p:cNvPr>
          <p:cNvPicPr>
            <a:picLocks noChangeAspect="1"/>
          </p:cNvPicPr>
          <p:nvPr/>
        </p:nvPicPr>
        <p:blipFill>
          <a:blip r:embed="rId28"/>
          <a:stretch>
            <a:fillRect/>
          </a:stretch>
        </p:blipFill>
        <p:spPr>
          <a:xfrm>
            <a:off x="1852475" y="36937950"/>
            <a:ext cx="9157373" cy="3451075"/>
          </a:xfrm>
          <a:prstGeom prst="rect">
            <a:avLst/>
          </a:prstGeom>
        </p:spPr>
      </p:pic>
      <p:pic>
        <p:nvPicPr>
          <p:cNvPr id="33" name="Picture 32">
            <a:extLst>
              <a:ext uri="{FF2B5EF4-FFF2-40B4-BE49-F238E27FC236}">
                <a16:creationId xmlns:a16="http://schemas.microsoft.com/office/drawing/2014/main" id="{8E57CDC7-E3C8-45B1-988E-507136B26EB1}"/>
              </a:ext>
            </a:extLst>
          </p:cNvPr>
          <p:cNvPicPr>
            <a:picLocks noChangeAspect="1"/>
          </p:cNvPicPr>
          <p:nvPr/>
        </p:nvPicPr>
        <p:blipFill>
          <a:blip r:embed="rId29"/>
          <a:stretch>
            <a:fillRect/>
          </a:stretch>
        </p:blipFill>
        <p:spPr>
          <a:xfrm>
            <a:off x="1852475" y="33597851"/>
            <a:ext cx="9125600" cy="3340100"/>
          </a:xfrm>
          <a:prstGeom prst="rect">
            <a:avLst/>
          </a:prstGeom>
        </p:spPr>
      </p:pic>
      <p:pic>
        <p:nvPicPr>
          <p:cNvPr id="34" name="Picture 33">
            <a:extLst>
              <a:ext uri="{FF2B5EF4-FFF2-40B4-BE49-F238E27FC236}">
                <a16:creationId xmlns:a16="http://schemas.microsoft.com/office/drawing/2014/main" id="{163B169E-7429-4D69-BADF-F791E46043EB}"/>
              </a:ext>
            </a:extLst>
          </p:cNvPr>
          <p:cNvPicPr>
            <a:picLocks noChangeAspect="1"/>
          </p:cNvPicPr>
          <p:nvPr/>
        </p:nvPicPr>
        <p:blipFill>
          <a:blip r:embed="rId30"/>
          <a:stretch>
            <a:fillRect/>
          </a:stretch>
        </p:blipFill>
        <p:spPr>
          <a:xfrm>
            <a:off x="27336080" y="25245330"/>
            <a:ext cx="3926914" cy="6603945"/>
          </a:xfrm>
          <a:prstGeom prst="rect">
            <a:avLst/>
          </a:prstGeom>
        </p:spPr>
      </p:pic>
      <p:pic>
        <p:nvPicPr>
          <p:cNvPr id="35" name="Picture 34">
            <a:extLst>
              <a:ext uri="{FF2B5EF4-FFF2-40B4-BE49-F238E27FC236}">
                <a16:creationId xmlns:a16="http://schemas.microsoft.com/office/drawing/2014/main" id="{F85FAA43-5B1F-4D2C-8E0E-7FA8E33E0ED0}"/>
              </a:ext>
            </a:extLst>
          </p:cNvPr>
          <p:cNvPicPr>
            <a:picLocks noChangeAspect="1"/>
          </p:cNvPicPr>
          <p:nvPr/>
        </p:nvPicPr>
        <p:blipFill>
          <a:blip r:embed="rId31"/>
          <a:stretch>
            <a:fillRect/>
          </a:stretch>
        </p:blipFill>
        <p:spPr>
          <a:xfrm>
            <a:off x="23313305" y="25275188"/>
            <a:ext cx="3926914" cy="6603946"/>
          </a:xfrm>
          <a:prstGeom prst="rect">
            <a:avLst/>
          </a:prstGeom>
        </p:spPr>
      </p:pic>
      <p:pic>
        <p:nvPicPr>
          <p:cNvPr id="36" name="Picture 35">
            <a:extLst>
              <a:ext uri="{FF2B5EF4-FFF2-40B4-BE49-F238E27FC236}">
                <a16:creationId xmlns:a16="http://schemas.microsoft.com/office/drawing/2014/main" id="{465801E2-C6B8-4C2E-B488-9980C81ACDE1}"/>
              </a:ext>
            </a:extLst>
          </p:cNvPr>
          <p:cNvPicPr>
            <a:picLocks noChangeAspect="1"/>
          </p:cNvPicPr>
          <p:nvPr/>
        </p:nvPicPr>
        <p:blipFill>
          <a:blip r:embed="rId32"/>
          <a:stretch>
            <a:fillRect/>
          </a:stretch>
        </p:blipFill>
        <p:spPr>
          <a:xfrm>
            <a:off x="23322506" y="21499529"/>
            <a:ext cx="3926914" cy="2615560"/>
          </a:xfrm>
          <a:prstGeom prst="rect">
            <a:avLst/>
          </a:prstGeom>
        </p:spPr>
      </p:pic>
      <p:pic>
        <p:nvPicPr>
          <p:cNvPr id="38" name="Picture 37">
            <a:extLst>
              <a:ext uri="{FF2B5EF4-FFF2-40B4-BE49-F238E27FC236}">
                <a16:creationId xmlns:a16="http://schemas.microsoft.com/office/drawing/2014/main" id="{6FBBDBA5-92BC-4FCF-9081-0BC33E0B232A}"/>
              </a:ext>
            </a:extLst>
          </p:cNvPr>
          <p:cNvPicPr>
            <a:picLocks noChangeAspect="1"/>
          </p:cNvPicPr>
          <p:nvPr/>
        </p:nvPicPr>
        <p:blipFill>
          <a:blip r:embed="rId33"/>
          <a:stretch>
            <a:fillRect/>
          </a:stretch>
        </p:blipFill>
        <p:spPr>
          <a:xfrm>
            <a:off x="23315469" y="24153379"/>
            <a:ext cx="3940989" cy="1002225"/>
          </a:xfrm>
          <a:prstGeom prst="rect">
            <a:avLst/>
          </a:prstGeom>
        </p:spPr>
      </p:pic>
      <p:pic>
        <p:nvPicPr>
          <p:cNvPr id="40" name="Picture 39">
            <a:extLst>
              <a:ext uri="{FF2B5EF4-FFF2-40B4-BE49-F238E27FC236}">
                <a16:creationId xmlns:a16="http://schemas.microsoft.com/office/drawing/2014/main" id="{7A102818-0BEE-4C37-8048-7B46B88F4E6F}"/>
              </a:ext>
            </a:extLst>
          </p:cNvPr>
          <p:cNvPicPr>
            <a:picLocks noChangeAspect="1"/>
          </p:cNvPicPr>
          <p:nvPr/>
        </p:nvPicPr>
        <p:blipFill>
          <a:blip r:embed="rId34"/>
          <a:stretch>
            <a:fillRect/>
          </a:stretch>
        </p:blipFill>
        <p:spPr>
          <a:xfrm>
            <a:off x="27336080" y="21510129"/>
            <a:ext cx="3981231" cy="3472270"/>
          </a:xfrm>
          <a:prstGeom prst="rect">
            <a:avLst/>
          </a:prstGeom>
        </p:spPr>
      </p:pic>
      <p:pic>
        <p:nvPicPr>
          <p:cNvPr id="42" name="Picture 41">
            <a:extLst>
              <a:ext uri="{FF2B5EF4-FFF2-40B4-BE49-F238E27FC236}">
                <a16:creationId xmlns:a16="http://schemas.microsoft.com/office/drawing/2014/main" id="{45F1E960-8F15-47CD-8D10-5A2FC107413D}"/>
              </a:ext>
            </a:extLst>
          </p:cNvPr>
          <p:cNvPicPr>
            <a:picLocks noChangeAspect="1"/>
          </p:cNvPicPr>
          <p:nvPr/>
        </p:nvPicPr>
        <p:blipFill>
          <a:blip r:embed="rId35"/>
          <a:stretch>
            <a:fillRect/>
          </a:stretch>
        </p:blipFill>
        <p:spPr>
          <a:xfrm>
            <a:off x="12036928" y="26753400"/>
            <a:ext cx="5700624" cy="5095875"/>
          </a:xfrm>
          <a:prstGeom prst="rect">
            <a:avLst/>
          </a:prstGeom>
        </p:spPr>
      </p:pic>
      <p:pic>
        <p:nvPicPr>
          <p:cNvPr id="43" name="Picture 42">
            <a:extLst>
              <a:ext uri="{FF2B5EF4-FFF2-40B4-BE49-F238E27FC236}">
                <a16:creationId xmlns:a16="http://schemas.microsoft.com/office/drawing/2014/main" id="{A5A0395C-1432-4A79-AC1F-4E51D5A0E701}"/>
              </a:ext>
            </a:extLst>
          </p:cNvPr>
          <p:cNvPicPr>
            <a:picLocks noChangeAspect="1"/>
          </p:cNvPicPr>
          <p:nvPr/>
        </p:nvPicPr>
        <p:blipFill>
          <a:blip r:embed="rId36"/>
          <a:stretch>
            <a:fillRect/>
          </a:stretch>
        </p:blipFill>
        <p:spPr>
          <a:xfrm>
            <a:off x="18064419" y="25782534"/>
            <a:ext cx="5153025" cy="6010275"/>
          </a:xfrm>
          <a:prstGeom prst="rect">
            <a:avLst/>
          </a:prstGeom>
        </p:spPr>
      </p:pic>
      <p:pic>
        <p:nvPicPr>
          <p:cNvPr id="44" name="Picture 43">
            <a:extLst>
              <a:ext uri="{FF2B5EF4-FFF2-40B4-BE49-F238E27FC236}">
                <a16:creationId xmlns:a16="http://schemas.microsoft.com/office/drawing/2014/main" id="{8EDB2F02-BA1B-4D38-BC47-F1FD0861F93C}"/>
              </a:ext>
            </a:extLst>
          </p:cNvPr>
          <p:cNvPicPr>
            <a:picLocks noChangeAspect="1"/>
          </p:cNvPicPr>
          <p:nvPr/>
        </p:nvPicPr>
        <p:blipFill>
          <a:blip r:embed="rId37"/>
          <a:stretch>
            <a:fillRect/>
          </a:stretch>
        </p:blipFill>
        <p:spPr>
          <a:xfrm>
            <a:off x="26888295" y="6906742"/>
            <a:ext cx="4374699" cy="5047854"/>
          </a:xfrm>
          <a:prstGeom prst="rect">
            <a:avLst/>
          </a:prstGeom>
        </p:spPr>
      </p:pic>
      <p:pic>
        <p:nvPicPr>
          <p:cNvPr id="45" name="Picture 44">
            <a:extLst>
              <a:ext uri="{FF2B5EF4-FFF2-40B4-BE49-F238E27FC236}">
                <a16:creationId xmlns:a16="http://schemas.microsoft.com/office/drawing/2014/main" id="{F9360530-5B51-4165-BF2A-1E4E00C5FD53}"/>
              </a:ext>
            </a:extLst>
          </p:cNvPr>
          <p:cNvPicPr>
            <a:picLocks noChangeAspect="1"/>
          </p:cNvPicPr>
          <p:nvPr/>
        </p:nvPicPr>
        <p:blipFill>
          <a:blip r:embed="rId38"/>
          <a:stretch>
            <a:fillRect/>
          </a:stretch>
        </p:blipFill>
        <p:spPr>
          <a:xfrm>
            <a:off x="21069331" y="535014"/>
            <a:ext cx="2077886" cy="1214677"/>
          </a:xfrm>
          <a:prstGeom prst="rect">
            <a:avLst/>
          </a:prstGeom>
        </p:spPr>
      </p:pic>
      <p:pic>
        <p:nvPicPr>
          <p:cNvPr id="10" name="Picture 9"/>
          <p:cNvPicPr>
            <a:picLocks noChangeAspect="1"/>
          </p:cNvPicPr>
          <p:nvPr/>
        </p:nvPicPr>
        <p:blipFill>
          <a:blip r:embed="rId39"/>
          <a:stretch>
            <a:fillRect/>
          </a:stretch>
        </p:blipFill>
        <p:spPr>
          <a:xfrm>
            <a:off x="11980896" y="21962076"/>
            <a:ext cx="5756655" cy="4715889"/>
          </a:xfrm>
          <a:prstGeom prst="rect">
            <a:avLst/>
          </a:prstGeom>
        </p:spPr>
      </p:pic>
    </p:spTree>
  </p:cSld>
  <p:clrMapOvr>
    <a:masterClrMapping/>
  </p:clrMapOvr>
  <p:transition spd="slow">
    <p:fade thruBlk="1"/>
  </p:transition>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753</TotalTime>
  <Words>385</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Times New Roman</vt:lpstr>
      <vt:lpstr>Diseño predeterminado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FILIP KLEPSA</cp:lastModifiedBy>
  <cp:revision>43</cp:revision>
  <dcterms:modified xsi:type="dcterms:W3CDTF">2017-11-24T20:30:35Z</dcterms:modified>
</cp:coreProperties>
</file>